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Mac" userId="4a7c6bfd-eafc-42a4-bba9-7a0a18a02568" providerId="ADAL" clId="{EE93E24E-9E10-4F14-BCA3-46FC54788C16}"/>
    <pc:docChg chg="modSld">
      <pc:chgData name="Damian Mac" userId="4a7c6bfd-eafc-42a4-bba9-7a0a18a02568" providerId="ADAL" clId="{EE93E24E-9E10-4F14-BCA3-46FC54788C16}" dt="2021-10-01T10:39:18.030" v="18"/>
      <pc:docMkLst>
        <pc:docMk/>
      </pc:docMkLst>
      <pc:sldChg chg="modAnim">
        <pc:chgData name="Damian Mac" userId="4a7c6bfd-eafc-42a4-bba9-7a0a18a02568" providerId="ADAL" clId="{EE93E24E-9E10-4F14-BCA3-46FC54788C16}" dt="2021-10-01T10:36:41.390" v="2"/>
        <pc:sldMkLst>
          <pc:docMk/>
          <pc:sldMk cId="1332296741" sldId="258"/>
        </pc:sldMkLst>
      </pc:sldChg>
      <pc:sldChg chg="modAnim">
        <pc:chgData name="Damian Mac" userId="4a7c6bfd-eafc-42a4-bba9-7a0a18a02568" providerId="ADAL" clId="{EE93E24E-9E10-4F14-BCA3-46FC54788C16}" dt="2021-10-01T10:36:56.944" v="3"/>
        <pc:sldMkLst>
          <pc:docMk/>
          <pc:sldMk cId="1989291343" sldId="259"/>
        </pc:sldMkLst>
      </pc:sldChg>
      <pc:sldChg chg="modAnim">
        <pc:chgData name="Damian Mac" userId="4a7c6bfd-eafc-42a4-bba9-7a0a18a02568" providerId="ADAL" clId="{EE93E24E-9E10-4F14-BCA3-46FC54788C16}" dt="2021-10-01T10:37:18.437" v="5"/>
        <pc:sldMkLst>
          <pc:docMk/>
          <pc:sldMk cId="1342342533" sldId="260"/>
        </pc:sldMkLst>
      </pc:sldChg>
      <pc:sldChg chg="modAnim">
        <pc:chgData name="Damian Mac" userId="4a7c6bfd-eafc-42a4-bba9-7a0a18a02568" providerId="ADAL" clId="{EE93E24E-9E10-4F14-BCA3-46FC54788C16}" dt="2021-10-01T10:38:34.077" v="9"/>
        <pc:sldMkLst>
          <pc:docMk/>
          <pc:sldMk cId="3019553268" sldId="261"/>
        </pc:sldMkLst>
      </pc:sldChg>
      <pc:sldChg chg="modAnim">
        <pc:chgData name="Damian Mac" userId="4a7c6bfd-eafc-42a4-bba9-7a0a18a02568" providerId="ADAL" clId="{EE93E24E-9E10-4F14-BCA3-46FC54788C16}" dt="2021-10-01T10:38:44.120" v="12"/>
        <pc:sldMkLst>
          <pc:docMk/>
          <pc:sldMk cId="2684074625" sldId="262"/>
        </pc:sldMkLst>
      </pc:sldChg>
      <pc:sldChg chg="modAnim">
        <pc:chgData name="Damian Mac" userId="4a7c6bfd-eafc-42a4-bba9-7a0a18a02568" providerId="ADAL" clId="{EE93E24E-9E10-4F14-BCA3-46FC54788C16}" dt="2021-10-01T10:37:22.714" v="6"/>
        <pc:sldMkLst>
          <pc:docMk/>
          <pc:sldMk cId="2874336871" sldId="263"/>
        </pc:sldMkLst>
      </pc:sldChg>
      <pc:sldChg chg="modAnim">
        <pc:chgData name="Damian Mac" userId="4a7c6bfd-eafc-42a4-bba9-7a0a18a02568" providerId="ADAL" clId="{EE93E24E-9E10-4F14-BCA3-46FC54788C16}" dt="2021-10-01T10:38:53.492" v="13"/>
        <pc:sldMkLst>
          <pc:docMk/>
          <pc:sldMk cId="640052952" sldId="264"/>
        </pc:sldMkLst>
      </pc:sldChg>
      <pc:sldChg chg="modAnim">
        <pc:chgData name="Damian Mac" userId="4a7c6bfd-eafc-42a4-bba9-7a0a18a02568" providerId="ADAL" clId="{EE93E24E-9E10-4F14-BCA3-46FC54788C16}" dt="2021-10-01T10:39:12.570" v="17"/>
        <pc:sldMkLst>
          <pc:docMk/>
          <pc:sldMk cId="2799373154" sldId="265"/>
        </pc:sldMkLst>
      </pc:sldChg>
      <pc:sldChg chg="modAnim">
        <pc:chgData name="Damian Mac" userId="4a7c6bfd-eafc-42a4-bba9-7a0a18a02568" providerId="ADAL" clId="{EE93E24E-9E10-4F14-BCA3-46FC54788C16}" dt="2021-10-01T10:39:18.030" v="18"/>
        <pc:sldMkLst>
          <pc:docMk/>
          <pc:sldMk cId="1281103355" sldId="266"/>
        </pc:sldMkLst>
      </pc:sldChg>
    </pc:docChg>
  </pc:docChgLst>
  <pc:docChgLst>
    <pc:chgData name="Damian Mac" userId="4a7c6bfd-eafc-42a4-bba9-7a0a18a02568" providerId="ADAL" clId="{073CA7DC-0324-432D-BDCA-535C6B54653D}"/>
    <pc:docChg chg="undo custSel addSld modSld sldOrd">
      <pc:chgData name="Damian Mac" userId="4a7c6bfd-eafc-42a4-bba9-7a0a18a02568" providerId="ADAL" clId="{073CA7DC-0324-432D-BDCA-535C6B54653D}" dt="2021-09-30T12:59:34.386" v="1368" actId="20577"/>
      <pc:docMkLst>
        <pc:docMk/>
      </pc:docMkLst>
      <pc:sldChg chg="addSp delSp modSp add mod">
        <pc:chgData name="Damian Mac" userId="4a7c6bfd-eafc-42a4-bba9-7a0a18a02568" providerId="ADAL" clId="{073CA7DC-0324-432D-BDCA-535C6B54653D}" dt="2021-09-30T12:10:08.474" v="101" actId="20577"/>
        <pc:sldMkLst>
          <pc:docMk/>
          <pc:sldMk cId="1342342533" sldId="260"/>
        </pc:sldMkLst>
        <pc:spChg chg="mod">
          <ac:chgData name="Damian Mac" userId="4a7c6bfd-eafc-42a4-bba9-7a0a18a02568" providerId="ADAL" clId="{073CA7DC-0324-432D-BDCA-535C6B54653D}" dt="2021-09-30T12:10:08.474" v="101" actId="20577"/>
          <ac:spMkLst>
            <pc:docMk/>
            <pc:sldMk cId="1342342533" sldId="260"/>
            <ac:spMk id="2" creationId="{75E98A1B-379B-406F-944A-BF43421A549A}"/>
          </ac:spMkLst>
        </pc:spChg>
        <pc:spChg chg="add del mod">
          <ac:chgData name="Damian Mac" userId="4a7c6bfd-eafc-42a4-bba9-7a0a18a02568" providerId="ADAL" clId="{073CA7DC-0324-432D-BDCA-535C6B54653D}" dt="2021-09-30T12:05:46.125" v="41" actId="478"/>
          <ac:spMkLst>
            <pc:docMk/>
            <pc:sldMk cId="1342342533" sldId="260"/>
            <ac:spMk id="3" creationId="{F63BF255-7A60-43D8-864D-C6DDAA879FAD}"/>
          </ac:spMkLst>
        </pc:spChg>
        <pc:spChg chg="add del mod">
          <ac:chgData name="Damian Mac" userId="4a7c6bfd-eafc-42a4-bba9-7a0a18a02568" providerId="ADAL" clId="{073CA7DC-0324-432D-BDCA-535C6B54653D}" dt="2021-09-30T12:05:37.682" v="39" actId="478"/>
          <ac:spMkLst>
            <pc:docMk/>
            <pc:sldMk cId="1342342533" sldId="260"/>
            <ac:spMk id="6" creationId="{74FB7A12-3116-4B67-81F7-B0C314958146}"/>
          </ac:spMkLst>
        </pc:spChg>
        <pc:spChg chg="add del mod">
          <ac:chgData name="Damian Mac" userId="4a7c6bfd-eafc-42a4-bba9-7a0a18a02568" providerId="ADAL" clId="{073CA7DC-0324-432D-BDCA-535C6B54653D}" dt="2021-09-30T12:06:52.618" v="44"/>
          <ac:spMkLst>
            <pc:docMk/>
            <pc:sldMk cId="1342342533" sldId="260"/>
            <ac:spMk id="8" creationId="{8DCA94C8-AAAD-4001-898D-A1D399ECFA18}"/>
          </ac:spMkLst>
        </pc:spChg>
        <pc:spChg chg="add mod">
          <ac:chgData name="Damian Mac" userId="4a7c6bfd-eafc-42a4-bba9-7a0a18a02568" providerId="ADAL" clId="{073CA7DC-0324-432D-BDCA-535C6B54653D}" dt="2021-09-30T12:08:03.009" v="63" actId="1076"/>
          <ac:spMkLst>
            <pc:docMk/>
            <pc:sldMk cId="1342342533" sldId="260"/>
            <ac:spMk id="9" creationId="{5091DAF0-D5D9-445E-85E7-672DEC8A7582}"/>
          </ac:spMkLst>
        </pc:spChg>
        <pc:picChg chg="mod">
          <ac:chgData name="Damian Mac" userId="4a7c6bfd-eafc-42a4-bba9-7a0a18a02568" providerId="ADAL" clId="{073CA7DC-0324-432D-BDCA-535C6B54653D}" dt="2021-09-30T12:08:41.281" v="72" actId="1076"/>
          <ac:picMkLst>
            <pc:docMk/>
            <pc:sldMk cId="1342342533" sldId="260"/>
            <ac:picMk id="4" creationId="{5E12D923-ED71-466D-B969-AA2AB4AD647C}"/>
          </ac:picMkLst>
        </pc:picChg>
        <pc:picChg chg="add mod">
          <ac:chgData name="Damian Mac" userId="4a7c6bfd-eafc-42a4-bba9-7a0a18a02568" providerId="ADAL" clId="{073CA7DC-0324-432D-BDCA-535C6B54653D}" dt="2021-09-30T12:09:55.587" v="79" actId="1076"/>
          <ac:picMkLst>
            <pc:docMk/>
            <pc:sldMk cId="1342342533" sldId="260"/>
            <ac:picMk id="11" creationId="{B01D200B-FC8D-4CAE-8165-B097472F488F}"/>
          </ac:picMkLst>
        </pc:picChg>
        <pc:picChg chg="add mod">
          <ac:chgData name="Damian Mac" userId="4a7c6bfd-eafc-42a4-bba9-7a0a18a02568" providerId="ADAL" clId="{073CA7DC-0324-432D-BDCA-535C6B54653D}" dt="2021-09-30T12:07:34.123" v="48" actId="1076"/>
          <ac:picMkLst>
            <pc:docMk/>
            <pc:sldMk cId="1342342533" sldId="260"/>
            <ac:picMk id="2050" creationId="{1EC5CDDE-D452-41AE-898A-5EE81A531321}"/>
          </ac:picMkLst>
        </pc:picChg>
        <pc:picChg chg="add del mod">
          <ac:chgData name="Damian Mac" userId="4a7c6bfd-eafc-42a4-bba9-7a0a18a02568" providerId="ADAL" clId="{073CA7DC-0324-432D-BDCA-535C6B54653D}" dt="2021-09-30T12:08:42.023" v="73"/>
          <ac:picMkLst>
            <pc:docMk/>
            <pc:sldMk cId="1342342533" sldId="260"/>
            <ac:picMk id="2052" creationId="{20E68FB1-2909-4AB9-B854-FCA2DEADD591}"/>
          </ac:picMkLst>
        </pc:picChg>
      </pc:sldChg>
      <pc:sldChg chg="addSp delSp modSp add mod">
        <pc:chgData name="Damian Mac" userId="4a7c6bfd-eafc-42a4-bba9-7a0a18a02568" providerId="ADAL" clId="{073CA7DC-0324-432D-BDCA-535C6B54653D}" dt="2021-09-30T12:20:52.627" v="163" actId="1076"/>
        <pc:sldMkLst>
          <pc:docMk/>
          <pc:sldMk cId="3019553268" sldId="261"/>
        </pc:sldMkLst>
        <pc:spChg chg="mod">
          <ac:chgData name="Damian Mac" userId="4a7c6bfd-eafc-42a4-bba9-7a0a18a02568" providerId="ADAL" clId="{073CA7DC-0324-432D-BDCA-535C6B54653D}" dt="2021-09-30T12:10:27.050" v="106" actId="20577"/>
          <ac:spMkLst>
            <pc:docMk/>
            <pc:sldMk cId="3019553268" sldId="261"/>
            <ac:spMk id="2" creationId="{75E98A1B-379B-406F-944A-BF43421A549A}"/>
          </ac:spMkLst>
        </pc:spChg>
        <pc:spChg chg="add del mod">
          <ac:chgData name="Damian Mac" userId="4a7c6bfd-eafc-42a4-bba9-7a0a18a02568" providerId="ADAL" clId="{073CA7DC-0324-432D-BDCA-535C6B54653D}" dt="2021-09-30T12:10:53.985" v="110" actId="478"/>
          <ac:spMkLst>
            <pc:docMk/>
            <pc:sldMk cId="3019553268" sldId="261"/>
            <ac:spMk id="3" creationId="{25928AE9-8E7A-45CD-A6AB-62BA212B1C2F}"/>
          </ac:spMkLst>
        </pc:spChg>
        <pc:picChg chg="add del mod">
          <ac:chgData name="Damian Mac" userId="4a7c6bfd-eafc-42a4-bba9-7a0a18a02568" providerId="ADAL" clId="{073CA7DC-0324-432D-BDCA-535C6B54653D}" dt="2021-09-30T12:20:43.399" v="159" actId="478"/>
          <ac:picMkLst>
            <pc:docMk/>
            <pc:sldMk cId="3019553268" sldId="261"/>
            <ac:picMk id="6" creationId="{6BBBC635-FC6D-466C-9181-7EBB295E4F0F}"/>
          </ac:picMkLst>
        </pc:picChg>
        <pc:picChg chg="del">
          <ac:chgData name="Damian Mac" userId="4a7c6bfd-eafc-42a4-bba9-7a0a18a02568" providerId="ADAL" clId="{073CA7DC-0324-432D-BDCA-535C6B54653D}" dt="2021-09-30T12:11:22.171" v="114" actId="478"/>
          <ac:picMkLst>
            <pc:docMk/>
            <pc:sldMk cId="3019553268" sldId="261"/>
            <ac:picMk id="11" creationId="{B01D200B-FC8D-4CAE-8165-B097472F488F}"/>
          </ac:picMkLst>
        </pc:picChg>
        <pc:picChg chg="del">
          <ac:chgData name="Damian Mac" userId="4a7c6bfd-eafc-42a4-bba9-7a0a18a02568" providerId="ADAL" clId="{073CA7DC-0324-432D-BDCA-535C6B54653D}" dt="2021-09-30T12:10:48.943" v="107" actId="478"/>
          <ac:picMkLst>
            <pc:docMk/>
            <pc:sldMk cId="3019553268" sldId="261"/>
            <ac:picMk id="2050" creationId="{1EC5CDDE-D452-41AE-898A-5EE81A531321}"/>
          </ac:picMkLst>
        </pc:picChg>
        <pc:picChg chg="add mod">
          <ac:chgData name="Damian Mac" userId="4a7c6bfd-eafc-42a4-bba9-7a0a18a02568" providerId="ADAL" clId="{073CA7DC-0324-432D-BDCA-535C6B54653D}" dt="2021-09-30T12:11:52.190" v="117" actId="1076"/>
          <ac:picMkLst>
            <pc:docMk/>
            <pc:sldMk cId="3019553268" sldId="261"/>
            <ac:picMk id="3074" creationId="{4D4D5F26-0F36-4E52-8CC3-5B7D5EE6BBDF}"/>
          </ac:picMkLst>
        </pc:picChg>
        <pc:picChg chg="add mod">
          <ac:chgData name="Damian Mac" userId="4a7c6bfd-eafc-42a4-bba9-7a0a18a02568" providerId="ADAL" clId="{073CA7DC-0324-432D-BDCA-535C6B54653D}" dt="2021-09-30T12:20:52.627" v="163" actId="1076"/>
          <ac:picMkLst>
            <pc:docMk/>
            <pc:sldMk cId="3019553268" sldId="261"/>
            <ac:picMk id="3076" creationId="{CCF33D8F-49DB-4802-8BA7-7688EB46541E}"/>
          </ac:picMkLst>
        </pc:picChg>
      </pc:sldChg>
      <pc:sldChg chg="addSp delSp modSp add mod">
        <pc:chgData name="Damian Mac" userId="4a7c6bfd-eafc-42a4-bba9-7a0a18a02568" providerId="ADAL" clId="{073CA7DC-0324-432D-BDCA-535C6B54653D}" dt="2021-09-30T12:15:36.864" v="132" actId="1076"/>
        <pc:sldMkLst>
          <pc:docMk/>
          <pc:sldMk cId="2684074625" sldId="262"/>
        </pc:sldMkLst>
        <pc:spChg chg="mod">
          <ac:chgData name="Damian Mac" userId="4a7c6bfd-eafc-42a4-bba9-7a0a18a02568" providerId="ADAL" clId="{073CA7DC-0324-432D-BDCA-535C6B54653D}" dt="2021-09-30T12:14:53.874" v="122" actId="115"/>
          <ac:spMkLst>
            <pc:docMk/>
            <pc:sldMk cId="2684074625" sldId="262"/>
            <ac:spMk id="2" creationId="{75E98A1B-379B-406F-944A-BF43421A549A}"/>
          </ac:spMkLst>
        </pc:spChg>
        <pc:spChg chg="del mod">
          <ac:chgData name="Damian Mac" userId="4a7c6bfd-eafc-42a4-bba9-7a0a18a02568" providerId="ADAL" clId="{073CA7DC-0324-432D-BDCA-535C6B54653D}" dt="2021-09-30T12:15:00.126" v="125" actId="478"/>
          <ac:spMkLst>
            <pc:docMk/>
            <pc:sldMk cId="2684074625" sldId="262"/>
            <ac:spMk id="9" creationId="{5091DAF0-D5D9-445E-85E7-672DEC8A7582}"/>
          </ac:spMkLst>
        </pc:spChg>
        <pc:picChg chg="del">
          <ac:chgData name="Damian Mac" userId="4a7c6bfd-eafc-42a4-bba9-7a0a18a02568" providerId="ADAL" clId="{073CA7DC-0324-432D-BDCA-535C6B54653D}" dt="2021-09-30T12:14:56.630" v="123" actId="478"/>
          <ac:picMkLst>
            <pc:docMk/>
            <pc:sldMk cId="2684074625" sldId="262"/>
            <ac:picMk id="6" creationId="{6BBBC635-FC6D-466C-9181-7EBB295E4F0F}"/>
          </ac:picMkLst>
        </pc:picChg>
        <pc:picChg chg="del">
          <ac:chgData name="Damian Mac" userId="4a7c6bfd-eafc-42a4-bba9-7a0a18a02568" providerId="ADAL" clId="{073CA7DC-0324-432D-BDCA-535C6B54653D}" dt="2021-09-30T12:15:00.590" v="126" actId="478"/>
          <ac:picMkLst>
            <pc:docMk/>
            <pc:sldMk cId="2684074625" sldId="262"/>
            <ac:picMk id="3074" creationId="{4D4D5F26-0F36-4E52-8CC3-5B7D5EE6BBDF}"/>
          </ac:picMkLst>
        </pc:picChg>
        <pc:picChg chg="add mod">
          <ac:chgData name="Damian Mac" userId="4a7c6bfd-eafc-42a4-bba9-7a0a18a02568" providerId="ADAL" clId="{073CA7DC-0324-432D-BDCA-535C6B54653D}" dt="2021-09-30T12:15:36.864" v="132" actId="1076"/>
          <ac:picMkLst>
            <pc:docMk/>
            <pc:sldMk cId="2684074625" sldId="262"/>
            <ac:picMk id="4098" creationId="{4ADBB6CB-03C7-4026-AE2F-450E0117ADE8}"/>
          </ac:picMkLst>
        </pc:picChg>
      </pc:sldChg>
      <pc:sldChg chg="addSp delSp modSp add mod">
        <pc:chgData name="Damian Mac" userId="4a7c6bfd-eafc-42a4-bba9-7a0a18a02568" providerId="ADAL" clId="{073CA7DC-0324-432D-BDCA-535C6B54653D}" dt="2021-09-30T12:18:45.467" v="158" actId="1076"/>
        <pc:sldMkLst>
          <pc:docMk/>
          <pc:sldMk cId="2874336871" sldId="263"/>
        </pc:sldMkLst>
        <pc:spChg chg="mod">
          <ac:chgData name="Damian Mac" userId="4a7c6bfd-eafc-42a4-bba9-7a0a18a02568" providerId="ADAL" clId="{073CA7DC-0324-432D-BDCA-535C6B54653D}" dt="2021-09-30T12:18:39.519" v="157"/>
          <ac:spMkLst>
            <pc:docMk/>
            <pc:sldMk cId="2874336871" sldId="263"/>
            <ac:spMk id="2" creationId="{75E98A1B-379B-406F-944A-BF43421A549A}"/>
          </ac:spMkLst>
        </pc:spChg>
        <pc:spChg chg="add del mod">
          <ac:chgData name="Damian Mac" userId="4a7c6bfd-eafc-42a4-bba9-7a0a18a02568" providerId="ADAL" clId="{073CA7DC-0324-432D-BDCA-535C6B54653D}" dt="2021-09-30T12:18:14.282" v="145" actId="478"/>
          <ac:spMkLst>
            <pc:docMk/>
            <pc:sldMk cId="2874336871" sldId="263"/>
            <ac:spMk id="3" creationId="{EFB12CEB-F402-4A65-A9D2-8046C8735612}"/>
          </ac:spMkLst>
        </pc:spChg>
        <pc:spChg chg="del">
          <ac:chgData name="Damian Mac" userId="4a7c6bfd-eafc-42a4-bba9-7a0a18a02568" providerId="ADAL" clId="{073CA7DC-0324-432D-BDCA-535C6B54653D}" dt="2021-09-30T12:18:08.336" v="141" actId="478"/>
          <ac:spMkLst>
            <pc:docMk/>
            <pc:sldMk cId="2874336871" sldId="263"/>
            <ac:spMk id="9" creationId="{5091DAF0-D5D9-445E-85E7-672DEC8A7582}"/>
          </ac:spMkLst>
        </pc:spChg>
        <pc:picChg chg="add del">
          <ac:chgData name="Damian Mac" userId="4a7c6bfd-eafc-42a4-bba9-7a0a18a02568" providerId="ADAL" clId="{073CA7DC-0324-432D-BDCA-535C6B54653D}" dt="2021-09-30T12:18:12.470" v="144" actId="478"/>
          <ac:picMkLst>
            <pc:docMk/>
            <pc:sldMk cId="2874336871" sldId="263"/>
            <ac:picMk id="4" creationId="{5E12D923-ED71-466D-B969-AA2AB4AD647C}"/>
          </ac:picMkLst>
        </pc:picChg>
        <pc:picChg chg="del">
          <ac:chgData name="Damian Mac" userId="4a7c6bfd-eafc-42a4-bba9-7a0a18a02568" providerId="ADAL" clId="{073CA7DC-0324-432D-BDCA-535C6B54653D}" dt="2021-09-30T12:18:06.839" v="140" actId="478"/>
          <ac:picMkLst>
            <pc:docMk/>
            <pc:sldMk cId="2874336871" sldId="263"/>
            <ac:picMk id="11" creationId="{B01D200B-FC8D-4CAE-8165-B097472F488F}"/>
          </ac:picMkLst>
        </pc:picChg>
        <pc:picChg chg="del">
          <ac:chgData name="Damian Mac" userId="4a7c6bfd-eafc-42a4-bba9-7a0a18a02568" providerId="ADAL" clId="{073CA7DC-0324-432D-BDCA-535C6B54653D}" dt="2021-09-30T12:18:08.995" v="142" actId="478"/>
          <ac:picMkLst>
            <pc:docMk/>
            <pc:sldMk cId="2874336871" sldId="263"/>
            <ac:picMk id="2050" creationId="{1EC5CDDE-D452-41AE-898A-5EE81A531321}"/>
          </ac:picMkLst>
        </pc:picChg>
        <pc:picChg chg="add del mod">
          <ac:chgData name="Damian Mac" userId="4a7c6bfd-eafc-42a4-bba9-7a0a18a02568" providerId="ADAL" clId="{073CA7DC-0324-432D-BDCA-535C6B54653D}" dt="2021-09-30T12:18:19.862" v="149" actId="478"/>
          <ac:picMkLst>
            <pc:docMk/>
            <pc:sldMk cId="2874336871" sldId="263"/>
            <ac:picMk id="5122" creationId="{9B241763-F942-4A3B-AE7B-27FF5C267F90}"/>
          </ac:picMkLst>
        </pc:picChg>
        <pc:picChg chg="add mod">
          <ac:chgData name="Damian Mac" userId="4a7c6bfd-eafc-42a4-bba9-7a0a18a02568" providerId="ADAL" clId="{073CA7DC-0324-432D-BDCA-535C6B54653D}" dt="2021-09-30T12:18:45.467" v="158" actId="1076"/>
          <ac:picMkLst>
            <pc:docMk/>
            <pc:sldMk cId="2874336871" sldId="263"/>
            <ac:picMk id="5124" creationId="{B834A80E-502F-4C95-8AA4-A0F843109933}"/>
          </ac:picMkLst>
        </pc:picChg>
      </pc:sldChg>
      <pc:sldChg chg="modSp add mod ord">
        <pc:chgData name="Damian Mac" userId="4a7c6bfd-eafc-42a4-bba9-7a0a18a02568" providerId="ADAL" clId="{073CA7DC-0324-432D-BDCA-535C6B54653D}" dt="2021-09-30T12:59:34.386" v="1368" actId="20577"/>
        <pc:sldMkLst>
          <pc:docMk/>
          <pc:sldMk cId="640052952" sldId="264"/>
        </pc:sldMkLst>
        <pc:spChg chg="mod">
          <ac:chgData name="Damian Mac" userId="4a7c6bfd-eafc-42a4-bba9-7a0a18a02568" providerId="ADAL" clId="{073CA7DC-0324-432D-BDCA-535C6B54653D}" dt="2021-09-30T12:21:49.145" v="205" actId="20577"/>
          <ac:spMkLst>
            <pc:docMk/>
            <pc:sldMk cId="640052952" sldId="264"/>
            <ac:spMk id="2" creationId="{75E98A1B-379B-406F-944A-BF43421A549A}"/>
          </ac:spMkLst>
        </pc:spChg>
        <pc:spChg chg="mod">
          <ac:chgData name="Damian Mac" userId="4a7c6bfd-eafc-42a4-bba9-7a0a18a02568" providerId="ADAL" clId="{073CA7DC-0324-432D-BDCA-535C6B54653D}" dt="2021-09-30T12:59:34.386" v="1368" actId="20577"/>
          <ac:spMkLst>
            <pc:docMk/>
            <pc:sldMk cId="640052952" sldId="264"/>
            <ac:spMk id="3" creationId="{F63BF255-7A60-43D8-864D-C6DDAA879FAD}"/>
          </ac:spMkLst>
        </pc:spChg>
      </pc:sldChg>
      <pc:sldChg chg="addSp delSp modSp add mod">
        <pc:chgData name="Damian Mac" userId="4a7c6bfd-eafc-42a4-bba9-7a0a18a02568" providerId="ADAL" clId="{073CA7DC-0324-432D-BDCA-535C6B54653D}" dt="2021-09-30T12:34:23.712" v="844" actId="1076"/>
        <pc:sldMkLst>
          <pc:docMk/>
          <pc:sldMk cId="2799373154" sldId="265"/>
        </pc:sldMkLst>
        <pc:spChg chg="mod">
          <ac:chgData name="Damian Mac" userId="4a7c6bfd-eafc-42a4-bba9-7a0a18a02568" providerId="ADAL" clId="{073CA7DC-0324-432D-BDCA-535C6B54653D}" dt="2021-09-30T12:27:01.447" v="833" actId="20577"/>
          <ac:spMkLst>
            <pc:docMk/>
            <pc:sldMk cId="2799373154" sldId="265"/>
            <ac:spMk id="2" creationId="{75E98A1B-379B-406F-944A-BF43421A549A}"/>
          </ac:spMkLst>
        </pc:spChg>
        <pc:spChg chg="del">
          <ac:chgData name="Damian Mac" userId="4a7c6bfd-eafc-42a4-bba9-7a0a18a02568" providerId="ADAL" clId="{073CA7DC-0324-432D-BDCA-535C6B54653D}" dt="2021-09-30T12:33:16.942" v="834" actId="478"/>
          <ac:spMkLst>
            <pc:docMk/>
            <pc:sldMk cId="2799373154" sldId="265"/>
            <ac:spMk id="3" creationId="{F63BF255-7A60-43D8-864D-C6DDAA879FAD}"/>
          </ac:spMkLst>
        </pc:spChg>
        <pc:spChg chg="add del mod">
          <ac:chgData name="Damian Mac" userId="4a7c6bfd-eafc-42a4-bba9-7a0a18a02568" providerId="ADAL" clId="{073CA7DC-0324-432D-BDCA-535C6B54653D}" dt="2021-09-30T12:33:23.663" v="837" actId="478"/>
          <ac:spMkLst>
            <pc:docMk/>
            <pc:sldMk cId="2799373154" sldId="265"/>
            <ac:spMk id="6" creationId="{0822893D-7343-46C8-93F6-F852AFE2B346}"/>
          </ac:spMkLst>
        </pc:spChg>
        <pc:picChg chg="add del">
          <ac:chgData name="Damian Mac" userId="4a7c6bfd-eafc-42a4-bba9-7a0a18a02568" providerId="ADAL" clId="{073CA7DC-0324-432D-BDCA-535C6B54653D}" dt="2021-09-30T12:33:20.179" v="836" actId="478"/>
          <ac:picMkLst>
            <pc:docMk/>
            <pc:sldMk cId="2799373154" sldId="265"/>
            <ac:picMk id="4" creationId="{5E12D923-ED71-466D-B969-AA2AB4AD647C}"/>
          </ac:picMkLst>
        </pc:picChg>
        <pc:picChg chg="add mod">
          <ac:chgData name="Damian Mac" userId="4a7c6bfd-eafc-42a4-bba9-7a0a18a02568" providerId="ADAL" clId="{073CA7DC-0324-432D-BDCA-535C6B54653D}" dt="2021-09-30T12:34:23.712" v="844" actId="1076"/>
          <ac:picMkLst>
            <pc:docMk/>
            <pc:sldMk cId="2799373154" sldId="265"/>
            <ac:picMk id="8" creationId="{F7E778F2-DA6A-44B0-B2C8-6191286165EF}"/>
          </ac:picMkLst>
        </pc:picChg>
        <pc:picChg chg="add mod">
          <ac:chgData name="Damian Mac" userId="4a7c6bfd-eafc-42a4-bba9-7a0a18a02568" providerId="ADAL" clId="{073CA7DC-0324-432D-BDCA-535C6B54653D}" dt="2021-09-30T12:34:20.478" v="843" actId="1076"/>
          <ac:picMkLst>
            <pc:docMk/>
            <pc:sldMk cId="2799373154" sldId="265"/>
            <ac:picMk id="10" creationId="{C96FA9F0-5374-43EF-B74B-566BD4953F60}"/>
          </ac:picMkLst>
        </pc:picChg>
      </pc:sldChg>
      <pc:sldChg chg="addSp delSp modSp add mod">
        <pc:chgData name="Damian Mac" userId="4a7c6bfd-eafc-42a4-bba9-7a0a18a02568" providerId="ADAL" clId="{073CA7DC-0324-432D-BDCA-535C6B54653D}" dt="2021-09-30T12:38:05.448" v="1122" actId="20577"/>
        <pc:sldMkLst>
          <pc:docMk/>
          <pc:sldMk cId="1281103355" sldId="266"/>
        </pc:sldMkLst>
        <pc:spChg chg="mod">
          <ac:chgData name="Damian Mac" userId="4a7c6bfd-eafc-42a4-bba9-7a0a18a02568" providerId="ADAL" clId="{073CA7DC-0324-432D-BDCA-535C6B54653D}" dt="2021-09-30T12:35:14.837" v="906" actId="20577"/>
          <ac:spMkLst>
            <pc:docMk/>
            <pc:sldMk cId="1281103355" sldId="266"/>
            <ac:spMk id="2" creationId="{75E98A1B-379B-406F-944A-BF43421A549A}"/>
          </ac:spMkLst>
        </pc:spChg>
        <pc:spChg chg="add mod">
          <ac:chgData name="Damian Mac" userId="4a7c6bfd-eafc-42a4-bba9-7a0a18a02568" providerId="ADAL" clId="{073CA7DC-0324-432D-BDCA-535C6B54653D}" dt="2021-09-30T12:38:05.448" v="1122" actId="20577"/>
          <ac:spMkLst>
            <pc:docMk/>
            <pc:sldMk cId="1281103355" sldId="266"/>
            <ac:spMk id="6" creationId="{5555F2BA-52BD-4058-BBC9-6F59EE6871C2}"/>
          </ac:spMkLst>
        </pc:spChg>
        <pc:picChg chg="del">
          <ac:chgData name="Damian Mac" userId="4a7c6bfd-eafc-42a4-bba9-7a0a18a02568" providerId="ADAL" clId="{073CA7DC-0324-432D-BDCA-535C6B54653D}" dt="2021-09-30T12:35:18.213" v="907" actId="478"/>
          <ac:picMkLst>
            <pc:docMk/>
            <pc:sldMk cId="1281103355" sldId="266"/>
            <ac:picMk id="8" creationId="{F7E778F2-DA6A-44B0-B2C8-6191286165EF}"/>
          </ac:picMkLst>
        </pc:picChg>
        <pc:picChg chg="del">
          <ac:chgData name="Damian Mac" userId="4a7c6bfd-eafc-42a4-bba9-7a0a18a02568" providerId="ADAL" clId="{073CA7DC-0324-432D-BDCA-535C6B54653D}" dt="2021-09-30T12:35:18.798" v="908" actId="478"/>
          <ac:picMkLst>
            <pc:docMk/>
            <pc:sldMk cId="1281103355" sldId="266"/>
            <ac:picMk id="10" creationId="{C96FA9F0-5374-43EF-B74B-566BD4953F60}"/>
          </ac:picMkLst>
        </pc:picChg>
      </pc:sldChg>
      <pc:sldChg chg="addSp delSp modSp add mod">
        <pc:chgData name="Damian Mac" userId="4a7c6bfd-eafc-42a4-bba9-7a0a18a02568" providerId="ADAL" clId="{073CA7DC-0324-432D-BDCA-535C6B54653D}" dt="2021-09-30T12:55:34.095" v="1320" actId="404"/>
        <pc:sldMkLst>
          <pc:docMk/>
          <pc:sldMk cId="2153206286" sldId="267"/>
        </pc:sldMkLst>
        <pc:spChg chg="mod">
          <ac:chgData name="Damian Mac" userId="4a7c6bfd-eafc-42a4-bba9-7a0a18a02568" providerId="ADAL" clId="{073CA7DC-0324-432D-BDCA-535C6B54653D}" dt="2021-09-30T12:53:29.919" v="1147" actId="20577"/>
          <ac:spMkLst>
            <pc:docMk/>
            <pc:sldMk cId="2153206286" sldId="267"/>
            <ac:spMk id="2" creationId="{75E98A1B-379B-406F-944A-BF43421A549A}"/>
          </ac:spMkLst>
        </pc:spChg>
        <pc:spChg chg="add del mod">
          <ac:chgData name="Damian Mac" userId="4a7c6bfd-eafc-42a4-bba9-7a0a18a02568" providerId="ADAL" clId="{073CA7DC-0324-432D-BDCA-535C6B54653D}" dt="2021-09-30T12:53:33.798" v="1148" actId="478"/>
          <ac:spMkLst>
            <pc:docMk/>
            <pc:sldMk cId="2153206286" sldId="267"/>
            <ac:spMk id="5" creationId="{F409D99D-D55B-4E4F-B847-6E7E461813C6}"/>
          </ac:spMkLst>
        </pc:spChg>
        <pc:spChg chg="del">
          <ac:chgData name="Damian Mac" userId="4a7c6bfd-eafc-42a4-bba9-7a0a18a02568" providerId="ADAL" clId="{073CA7DC-0324-432D-BDCA-535C6B54653D}" dt="2021-09-30T12:53:21.133" v="1124" actId="478"/>
          <ac:spMkLst>
            <pc:docMk/>
            <pc:sldMk cId="2153206286" sldId="267"/>
            <ac:spMk id="6" creationId="{5555F2BA-52BD-4058-BBC9-6F59EE6871C2}"/>
          </ac:spMkLst>
        </pc:spChg>
        <pc:spChg chg="add mod">
          <ac:chgData name="Damian Mac" userId="4a7c6bfd-eafc-42a4-bba9-7a0a18a02568" providerId="ADAL" clId="{073CA7DC-0324-432D-BDCA-535C6B54653D}" dt="2021-09-30T12:55:34.095" v="1320" actId="404"/>
          <ac:spMkLst>
            <pc:docMk/>
            <pc:sldMk cId="2153206286" sldId="267"/>
            <ac:spMk id="9" creationId="{7C45F497-E0E8-474A-9C87-FEA82EA1ECE9}"/>
          </ac:spMkLst>
        </pc:spChg>
        <pc:picChg chg="add mod">
          <ac:chgData name="Damian Mac" userId="4a7c6bfd-eafc-42a4-bba9-7a0a18a02568" providerId="ADAL" clId="{073CA7DC-0324-432D-BDCA-535C6B54653D}" dt="2021-09-30T12:53:49.264" v="1151" actId="1076"/>
          <ac:picMkLst>
            <pc:docMk/>
            <pc:sldMk cId="2153206286" sldId="267"/>
            <ac:picMk id="8" creationId="{6360FD3E-C989-4FA6-8474-C4AB987684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E1C192-0A4C-4D09-BDD2-03E76131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CE0C66-B9CA-4E0E-B2A8-708156308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C230D-7FB9-46F9-B352-763A60FC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6CC12-5713-4A4D-AD1E-5795BAAE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C3396A-6E71-46E8-B6F4-A386C803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64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6DA18-D432-47F9-8633-B8BAE901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18FB55-50D1-462B-8E27-8622896A4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98B48-4CE2-4BCF-9EE7-FB6E820A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94E718-ABC6-4B36-B0FB-18367B1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5663D8-1C37-4B9E-A017-F06CD9F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9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85AB0-20A1-4172-AABC-C36F89D2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8B6EDD-B164-4DB4-8839-BD0409B0B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4F8086-E652-48AB-88DB-2C9E8474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6C8A1E-06C2-4A25-9D33-46B86AC9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116DBF-8AF6-4482-A378-EA0F6E9A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3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36535-13EC-4BA0-9C31-1D44CE9D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27A2A-1F01-43A5-9523-A8F6F661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25F18D-A64E-4225-AB3D-F3F35B24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050D2D-9D74-412D-9B4E-BE6BC73E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B72DB1-0469-46D6-AFBF-6D98113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1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7E48C-00D3-4080-AA22-5485EE34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73FF17-359D-4904-80C6-38BA0E84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79CD20-DD0F-44C3-A7CD-C982BF3E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AFE3B-B30A-4A98-AFA3-5BA9DBB4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B46709-CA46-4E21-B7A8-A81C39C5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9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DE5D2-B514-4069-B696-E5C10A0F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21C93-0EDB-4992-A48F-D969CD656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6A0C6F-024C-4B56-A566-90B1D7852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FD56A2-F934-44D0-B237-2C44452D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05022C-C651-4C95-88C8-85090769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DE6A82-42B1-49FE-B4B6-BA372272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9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6A2FC-6313-43DE-911A-568D611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0C8484-1EBE-4CAF-8767-D97AC758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73504B-C0AC-4882-869C-C8922579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4660FD-3E61-4B3F-9899-8B031703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D8946D-C0D3-4B05-8A81-5052453D4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EF5B578-E037-4C93-B345-62B6C25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4F7B45A-140B-4D91-84D0-DB90B499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2B6419-1220-412A-80EC-DFAE5C17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04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B1601E-1DD4-4AAA-AE6F-349E9373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9EEA58-05CB-4233-A0C8-4D055EB6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504404-2C81-4194-98F4-977A7BAF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5508FF-B511-4CB2-BF27-DADE004D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57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2870D2-BF31-41E9-8DE6-1C269F79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6B8507-78A3-4CE4-8460-C0C7C6EC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6A7505-FB4B-4AC4-9CF4-83BE11C5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6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563CF-66D6-4484-ABE8-82F9DB89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6110B9-ED00-4232-B175-05E23D2F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A1F99D-C503-4F39-ADBC-A3D1029F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D0D483-4FE2-4AC4-9A68-2BFB9285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C97D4A-0606-4D64-B0F4-4A0C3A63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BC0BB2-1E9E-475C-A0B5-BE0CB2BE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7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38494-7B3D-4C97-B0A6-A0681DCA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3CDE373-8C4B-43D0-B6BE-4B6E49091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8B26EA-5937-402B-AA55-752CCDDD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21EE45-F701-44A7-8AD6-D37DCCDB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C700AB-88B5-4D76-8AF6-1E24CA93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2566CC-AD49-487F-941C-02148E54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2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0BB652-7BDE-407F-BC10-314252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42F02C-488D-4D5A-A539-5C22F495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807AB-0E9D-449E-8FFC-B4D31BFEF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569D-164A-4055-9758-E88AFE5B660F}" type="datetimeFigureOut">
              <a:rPr lang="pl-PL" smtClean="0"/>
              <a:t>01.10.2021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49EBE4-E431-4433-A3C4-10007DBDD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7929D-98C4-49BD-8207-8EF50AF84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8E8F862-90EC-4C4D-9BCF-3A7ED7E5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FC8C602-3106-4C8F-9CF8-9C87E70F6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7" y="1122363"/>
            <a:ext cx="11383861" cy="2306638"/>
          </a:xfrm>
        </p:spPr>
        <p:txBody>
          <a:bodyPr>
            <a:normAutofit/>
          </a:bodyPr>
          <a:lstStyle/>
          <a:p>
            <a:r>
              <a:rPr lang="pl-PL" sz="8000" dirty="0" err="1">
                <a:solidFill>
                  <a:schemeClr val="bg1"/>
                </a:solidFill>
              </a:rPr>
              <a:t>MikroTik</a:t>
            </a:r>
            <a:r>
              <a:rPr lang="pl-PL" sz="8000" dirty="0">
                <a:solidFill>
                  <a:schemeClr val="bg1"/>
                </a:solidFill>
              </a:rPr>
              <a:t> </a:t>
            </a:r>
            <a:r>
              <a:rPr lang="pl-PL" sz="8000" dirty="0" err="1">
                <a:solidFill>
                  <a:schemeClr val="bg1"/>
                </a:solidFill>
              </a:rPr>
              <a:t>CAPsMAN</a:t>
            </a:r>
            <a:r>
              <a:rPr lang="pl-PL" sz="8000" dirty="0">
                <a:solidFill>
                  <a:schemeClr val="bg1"/>
                </a:solidFill>
              </a:rPr>
              <a:t> </a:t>
            </a:r>
            <a:br>
              <a:rPr lang="pl-PL" sz="80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dobry pomysł na firmowe </a:t>
            </a:r>
            <a:r>
              <a:rPr lang="pl-PL" dirty="0" err="1">
                <a:solidFill>
                  <a:schemeClr val="bg1"/>
                </a:solidFill>
              </a:rPr>
              <a:t>WiFi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CE97D4-3BF7-4715-BC5C-173FC97B2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1605"/>
            <a:ext cx="9144000" cy="165576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Damian Mac</a:t>
            </a:r>
          </a:p>
        </p:txBody>
      </p:sp>
    </p:spTree>
    <p:extLst>
      <p:ext uri="{BB962C8B-B14F-4D97-AF65-F5344CB8AC3E}">
        <p14:creationId xmlns:p14="http://schemas.microsoft.com/office/powerpoint/2010/main" val="420738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czego zaczynam budowę sieci wifi opartej o </a:t>
            </a:r>
            <a:r>
              <a:rPr lang="pl-PL" dirty="0" err="1">
                <a:solidFill>
                  <a:schemeClr val="bg1"/>
                </a:solidFill>
              </a:rPr>
              <a:t>CAPsMAN</a:t>
            </a:r>
            <a:r>
              <a:rPr lang="pl-PL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E778F2-DA6A-44B0-B2C8-61912861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808031"/>
            <a:ext cx="3505200" cy="43338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6FA9F0-5374-43EF-B74B-566BD4953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1719131"/>
            <a:ext cx="3858107" cy="46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Local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forwarding</a:t>
            </a:r>
            <a:r>
              <a:rPr lang="pl-PL" dirty="0">
                <a:solidFill>
                  <a:schemeClr val="bg1"/>
                </a:solidFill>
              </a:rPr>
              <a:t> VS </a:t>
            </a:r>
            <a:r>
              <a:rPr lang="pl-PL" dirty="0" err="1">
                <a:solidFill>
                  <a:schemeClr val="bg1"/>
                </a:solidFill>
              </a:rPr>
              <a:t>CAPsMAN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Forwarding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555F2BA-52BD-4058-BBC9-6F59EE68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Mniejsze obciążenie </a:t>
            </a:r>
            <a:r>
              <a:rPr lang="pl-PL" dirty="0" err="1">
                <a:solidFill>
                  <a:schemeClr val="bg1"/>
                </a:solidFill>
              </a:rPr>
              <a:t>CAPsMANa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Lepsze osiągi</a:t>
            </a:r>
          </a:p>
          <a:p>
            <a:r>
              <a:rPr lang="pl-PL" dirty="0">
                <a:solidFill>
                  <a:schemeClr val="bg1"/>
                </a:solidFill>
              </a:rPr>
              <a:t>Mniej problemów (prywatna obserwacja)</a:t>
            </a:r>
          </a:p>
          <a:p>
            <a:r>
              <a:rPr lang="pl-PL" dirty="0">
                <a:solidFill>
                  <a:schemeClr val="bg1"/>
                </a:solidFill>
              </a:rPr>
              <a:t>Ewentualnie tryb mieszany ze względu na </a:t>
            </a:r>
            <a:r>
              <a:rPr lang="pl-PL" dirty="0" err="1">
                <a:solidFill>
                  <a:schemeClr val="bg1"/>
                </a:solidFill>
              </a:rPr>
              <a:t>HotSpot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Plan VLAN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60FD3E-C989-4FA6-8474-C4AB9876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29" y="1227457"/>
            <a:ext cx="6638925" cy="5476875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C45F497-E0E8-474A-9C87-FEA82EA1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3750578" cy="4734057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VLAN100 – SSID1</a:t>
            </a:r>
          </a:p>
          <a:p>
            <a:r>
              <a:rPr lang="pl-PL" sz="2400" dirty="0">
                <a:solidFill>
                  <a:schemeClr val="bg1"/>
                </a:solidFill>
              </a:rPr>
              <a:t>VLAN200 – SSID2</a:t>
            </a:r>
          </a:p>
          <a:p>
            <a:r>
              <a:rPr lang="pl-PL" sz="2400" dirty="0">
                <a:solidFill>
                  <a:schemeClr val="bg1"/>
                </a:solidFill>
              </a:rPr>
              <a:t>VLAN300 – SSID3</a:t>
            </a:r>
          </a:p>
          <a:p>
            <a:r>
              <a:rPr lang="pl-PL" sz="2400" dirty="0">
                <a:solidFill>
                  <a:schemeClr val="bg1"/>
                </a:solidFill>
              </a:rPr>
              <a:t>VLAN666 - management</a:t>
            </a:r>
          </a:p>
        </p:txBody>
      </p:sp>
    </p:spTree>
    <p:extLst>
      <p:ext uri="{BB962C8B-B14F-4D97-AF65-F5344CB8AC3E}">
        <p14:creationId xmlns:p14="http://schemas.microsoft.com/office/powerpoint/2010/main" val="215320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Kilka słów o mnie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Damian Mac</a:t>
            </a:r>
          </a:p>
          <a:p>
            <a:r>
              <a:rPr lang="pl-PL" dirty="0">
                <a:solidFill>
                  <a:schemeClr val="bg1"/>
                </a:solidFill>
              </a:rPr>
              <a:t>MTCNA, MTCRE, MTCTCE</a:t>
            </a:r>
          </a:p>
          <a:p>
            <a:r>
              <a:rPr lang="pl-PL" dirty="0">
                <a:solidFill>
                  <a:schemeClr val="bg1"/>
                </a:solidFill>
              </a:rPr>
              <a:t>16 lat związany z branżą </a:t>
            </a:r>
            <a:r>
              <a:rPr lang="pl-PL" dirty="0" err="1">
                <a:solidFill>
                  <a:schemeClr val="bg1"/>
                </a:solidFill>
              </a:rPr>
              <a:t>iT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Uprawnienia do prowadzenia warszawskiego metra</a:t>
            </a:r>
          </a:p>
          <a:p>
            <a:r>
              <a:rPr lang="pl-PL" dirty="0">
                <a:solidFill>
                  <a:schemeClr val="bg1"/>
                </a:solidFill>
              </a:rPr>
              <a:t>Administracja infrastrukturą serwerową</a:t>
            </a:r>
          </a:p>
          <a:p>
            <a:r>
              <a:rPr lang="pl-PL" dirty="0">
                <a:solidFill>
                  <a:schemeClr val="bg1"/>
                </a:solidFill>
              </a:rPr>
              <a:t>Monitoring usług sieciowych</a:t>
            </a:r>
          </a:p>
          <a:p>
            <a:r>
              <a:rPr lang="pl-PL" dirty="0">
                <a:solidFill>
                  <a:schemeClr val="bg1"/>
                </a:solidFill>
              </a:rPr>
              <a:t>Tunele VPN, s2s, c2s</a:t>
            </a:r>
          </a:p>
          <a:p>
            <a:r>
              <a:rPr lang="pl-PL" dirty="0" err="1">
                <a:solidFill>
                  <a:schemeClr val="bg1"/>
                </a:solidFill>
              </a:rPr>
              <a:t>SSWiN</a:t>
            </a:r>
            <a:r>
              <a:rPr lang="pl-PL" dirty="0">
                <a:solidFill>
                  <a:schemeClr val="bg1"/>
                </a:solidFill>
              </a:rPr>
              <a:t>, CCTV, KD, </a:t>
            </a:r>
            <a:r>
              <a:rPr lang="pl-PL" dirty="0" err="1">
                <a:solidFill>
                  <a:schemeClr val="bg1"/>
                </a:solidFill>
              </a:rPr>
              <a:t>MachineVision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Klimatyzacja (</a:t>
            </a:r>
            <a:r>
              <a:rPr lang="pl-PL" dirty="0" err="1">
                <a:solidFill>
                  <a:schemeClr val="bg1"/>
                </a:solidFill>
              </a:rPr>
              <a:t>sick</a:t>
            </a:r>
            <a:r>
              <a:rPr lang="pl-PL" dirty="0">
                <a:solidFill>
                  <a:schemeClr val="bg1"/>
                </a:solidFill>
              </a:rPr>
              <a:t>!)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48C3F-AB2F-4389-A374-C6E90B3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58" y="1027906"/>
            <a:ext cx="2575026" cy="2560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Dlaczego akurat </a:t>
            </a:r>
            <a:r>
              <a:rPr lang="pl-PL" dirty="0" err="1">
                <a:solidFill>
                  <a:schemeClr val="bg1"/>
                </a:solidFill>
              </a:rPr>
              <a:t>CAPsMAN</a:t>
            </a:r>
            <a:r>
              <a:rPr lang="pl-PL" dirty="0">
                <a:solidFill>
                  <a:schemeClr val="bg1"/>
                </a:solidFill>
              </a:rPr>
              <a:t>? (+)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Uwielbiam MT &lt;3</a:t>
            </a:r>
          </a:p>
          <a:p>
            <a:r>
              <a:rPr lang="pl-PL" dirty="0">
                <a:solidFill>
                  <a:schemeClr val="bg1"/>
                </a:solidFill>
              </a:rPr>
              <a:t>Lubię rozwiązania kompaktowe zarówno sprzętowo jak i </a:t>
            </a:r>
            <a:r>
              <a:rPr lang="pl-PL" dirty="0" err="1">
                <a:solidFill>
                  <a:schemeClr val="bg1"/>
                </a:solidFill>
              </a:rPr>
              <a:t>softowo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Uproszczone zarządzanie (</a:t>
            </a:r>
            <a:r>
              <a:rPr lang="en-US" dirty="0">
                <a:solidFill>
                  <a:schemeClr val="bg1"/>
                </a:solidFill>
              </a:rPr>
              <a:t>/tool </a:t>
            </a:r>
            <a:r>
              <a:rPr lang="en-US" dirty="0" err="1">
                <a:solidFill>
                  <a:schemeClr val="bg1"/>
                </a:solidFill>
              </a:rPr>
              <a:t>romon</a:t>
            </a:r>
            <a:r>
              <a:rPr lang="en-US" dirty="0">
                <a:solidFill>
                  <a:schemeClr val="bg1"/>
                </a:solidFill>
              </a:rPr>
              <a:t> set enabled=yes secrets=xxx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  <a:p>
            <a:r>
              <a:rPr lang="pl-PL" u="sng" dirty="0">
                <a:solidFill>
                  <a:schemeClr val="bg1"/>
                </a:solidFill>
              </a:rPr>
              <a:t>Dobry stosunek jakości do ceny</a:t>
            </a:r>
          </a:p>
          <a:p>
            <a:r>
              <a:rPr lang="pl-PL" u="sng" dirty="0">
                <a:solidFill>
                  <a:schemeClr val="bg1"/>
                </a:solidFill>
              </a:rPr>
              <a:t>Duże możliwości kontroli oraz konfiguracji</a:t>
            </a:r>
          </a:p>
          <a:p>
            <a:r>
              <a:rPr lang="pl-PL" dirty="0">
                <a:solidFill>
                  <a:schemeClr val="bg1"/>
                </a:solidFill>
              </a:rPr>
              <a:t>Personalne upodobania (!)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Dlaczego akurat </a:t>
            </a:r>
            <a:r>
              <a:rPr lang="pl-PL" dirty="0" err="1">
                <a:solidFill>
                  <a:schemeClr val="bg1"/>
                </a:solidFill>
              </a:rPr>
              <a:t>CAPsMAN</a:t>
            </a:r>
            <a:r>
              <a:rPr lang="pl-PL" dirty="0">
                <a:solidFill>
                  <a:schemeClr val="bg1"/>
                </a:solidFill>
              </a:rPr>
              <a:t>? (-)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Dając duże możliwości konfiguracji nie myśli za </a:t>
            </a:r>
            <a:r>
              <a:rPr lang="pl-PL" dirty="0" err="1">
                <a:solidFill>
                  <a:schemeClr val="bg1"/>
                </a:solidFill>
              </a:rPr>
              <a:t>Opa</a:t>
            </a:r>
            <a:r>
              <a:rPr lang="pl-PL" dirty="0">
                <a:solidFill>
                  <a:schemeClr val="bg1"/>
                </a:solidFill>
              </a:rPr>
              <a:t> generując problemy przez które można osiwieć</a:t>
            </a:r>
          </a:p>
          <a:p>
            <a:r>
              <a:rPr lang="pl-PL" dirty="0">
                <a:solidFill>
                  <a:schemeClr val="bg1"/>
                </a:solidFill>
              </a:rPr>
              <a:t>Brak urządzeń WiFi6 (! RB4011)</a:t>
            </a:r>
          </a:p>
          <a:p>
            <a:r>
              <a:rPr lang="pl-PL" dirty="0">
                <a:solidFill>
                  <a:schemeClr val="bg1"/>
                </a:solidFill>
              </a:rPr>
              <a:t>Mała ilość hardware do wyboru (WAP </a:t>
            </a:r>
            <a:r>
              <a:rPr lang="pl-PL" dirty="0" err="1">
                <a:solidFill>
                  <a:schemeClr val="bg1"/>
                </a:solidFill>
              </a:rPr>
              <a:t>ac</a:t>
            </a:r>
            <a:r>
              <a:rPr lang="pl-PL" dirty="0">
                <a:solidFill>
                  <a:schemeClr val="bg1"/>
                </a:solidFill>
              </a:rPr>
              <a:t>, CAP </a:t>
            </a:r>
            <a:r>
              <a:rPr lang="pl-PL" dirty="0" err="1">
                <a:solidFill>
                  <a:schemeClr val="bg1"/>
                </a:solidFill>
              </a:rPr>
              <a:t>ac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92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Mój typowy </a:t>
            </a:r>
            <a:r>
              <a:rPr lang="pl-PL" dirty="0" err="1">
                <a:solidFill>
                  <a:schemeClr val="bg1"/>
                </a:solidFill>
              </a:rPr>
              <a:t>stack</a:t>
            </a:r>
            <a:r>
              <a:rPr lang="pl-PL" dirty="0">
                <a:solidFill>
                  <a:schemeClr val="bg1"/>
                </a:solidFill>
              </a:rPr>
              <a:t> hardware - </a:t>
            </a:r>
            <a:r>
              <a:rPr lang="pl-PL" dirty="0" err="1">
                <a:solidFill>
                  <a:schemeClr val="bg1"/>
                </a:solidFill>
              </a:rPr>
              <a:t>CAPsMAN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C5CDDE-D452-41AE-898A-5EE81A531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7" y="2247400"/>
            <a:ext cx="4591070" cy="28557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091DAF0-D5D9-445E-85E7-672DEC8A7582}"/>
              </a:ext>
            </a:extLst>
          </p:cNvPr>
          <p:cNvSpPr txBox="1"/>
          <p:nvPr/>
        </p:nvSpPr>
        <p:spPr>
          <a:xfrm>
            <a:off x="5746460" y="3290565"/>
            <a:ext cx="136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LUB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1D200B-FC8D-4CAE-8165-B097472F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76" y="1460432"/>
            <a:ext cx="3781629" cy="4518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3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Mój typowy </a:t>
            </a:r>
            <a:r>
              <a:rPr lang="pl-PL" dirty="0" err="1">
                <a:solidFill>
                  <a:schemeClr val="bg1"/>
                </a:solidFill>
              </a:rPr>
              <a:t>stack</a:t>
            </a:r>
            <a:r>
              <a:rPr lang="pl-PL" dirty="0">
                <a:solidFill>
                  <a:schemeClr val="bg1"/>
                </a:solidFill>
              </a:rPr>
              <a:t> hardware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CRS328-24P-4S+RM</a:t>
            </a:r>
          </a:p>
        </p:txBody>
      </p:sp>
      <p:pic>
        <p:nvPicPr>
          <p:cNvPr id="5124" name="Picture 4" descr="MikroTik Cloud Router Switch (CRS328-24P-4S+RM) - PC Mall">
            <a:extLst>
              <a:ext uri="{FF2B5EF4-FFF2-40B4-BE49-F238E27FC236}">
                <a16:creationId xmlns:a16="http://schemas.microsoft.com/office/drawing/2014/main" id="{B834A80E-502F-4C95-8AA4-A0F84310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884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Mój typowy </a:t>
            </a:r>
            <a:r>
              <a:rPr lang="pl-PL" dirty="0" err="1">
                <a:solidFill>
                  <a:schemeClr val="bg1"/>
                </a:solidFill>
              </a:rPr>
              <a:t>stack</a:t>
            </a:r>
            <a:r>
              <a:rPr lang="pl-PL" dirty="0">
                <a:solidFill>
                  <a:schemeClr val="bg1"/>
                </a:solidFill>
              </a:rPr>
              <a:t> hardware - </a:t>
            </a:r>
            <a:r>
              <a:rPr lang="pl-PL" dirty="0" err="1">
                <a:solidFill>
                  <a:schemeClr val="bg1"/>
                </a:solidFill>
              </a:rPr>
              <a:t>CAPy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091DAF0-D5D9-445E-85E7-672DEC8A7582}"/>
              </a:ext>
            </a:extLst>
          </p:cNvPr>
          <p:cNvSpPr txBox="1"/>
          <p:nvPr/>
        </p:nvSpPr>
        <p:spPr>
          <a:xfrm>
            <a:off x="5746460" y="3290565"/>
            <a:ext cx="136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LUB</a:t>
            </a:r>
          </a:p>
        </p:txBody>
      </p:sp>
      <p:pic>
        <p:nvPicPr>
          <p:cNvPr id="3074" name="Picture 2" descr="Periferiche di rete MikroTik cAP ac Elettronica visonic.in">
            <a:extLst>
              <a:ext uri="{FF2B5EF4-FFF2-40B4-BE49-F238E27FC236}">
                <a16:creationId xmlns:a16="http://schemas.microsoft.com/office/drawing/2014/main" id="{4D4D5F26-0F36-4E52-8CC3-5B7D5EE6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44" y="1770285"/>
            <a:ext cx="3838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kroTik wAP ac (2.4 / 5GHz Weatherproof AP) - MiRO Distribution">
            <a:extLst>
              <a:ext uri="{FF2B5EF4-FFF2-40B4-BE49-F238E27FC236}">
                <a16:creationId xmlns:a16="http://schemas.microsoft.com/office/drawing/2014/main" id="{CCF33D8F-49DB-4802-8BA7-7688EB46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2" y="1300293"/>
            <a:ext cx="3930067" cy="50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Mój </a:t>
            </a:r>
            <a:r>
              <a:rPr lang="pl-PL" u="sng" dirty="0" err="1">
                <a:solidFill>
                  <a:schemeClr val="bg1"/>
                </a:solidFill>
              </a:rPr>
              <a:t>NIE</a:t>
            </a:r>
            <a:r>
              <a:rPr lang="pl-PL" dirty="0" err="1">
                <a:solidFill>
                  <a:schemeClr val="bg1"/>
                </a:solidFill>
              </a:rPr>
              <a:t>typowy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stack</a:t>
            </a:r>
            <a:r>
              <a:rPr lang="pl-PL" dirty="0">
                <a:solidFill>
                  <a:schemeClr val="bg1"/>
                </a:solidFill>
              </a:rPr>
              <a:t> hardware - </a:t>
            </a:r>
            <a:r>
              <a:rPr lang="pl-PL" dirty="0" err="1">
                <a:solidFill>
                  <a:schemeClr val="bg1"/>
                </a:solidFill>
              </a:rPr>
              <a:t>CAPy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098" name="Picture 2" descr="MikroTik Routers and Wireless - Products: RB4011iGS+5HacQ2HnD-IN">
            <a:extLst>
              <a:ext uri="{FF2B5EF4-FFF2-40B4-BE49-F238E27FC236}">
                <a16:creationId xmlns:a16="http://schemas.microsoft.com/office/drawing/2014/main" id="{4ADBB6CB-03C7-4026-AE2F-450E0117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81" y="1355737"/>
            <a:ext cx="8848200" cy="55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Założenia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4 różne SSID, każde wpadające w inny </a:t>
            </a:r>
            <a:r>
              <a:rPr lang="pl-PL" dirty="0" err="1">
                <a:solidFill>
                  <a:schemeClr val="bg1"/>
                </a:solidFill>
              </a:rPr>
              <a:t>vlan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Sieć dla gości / klientów zabezpieczona hasłem które podlega okresowym zmianom</a:t>
            </a:r>
          </a:p>
          <a:p>
            <a:r>
              <a:rPr lang="pl-PL" dirty="0">
                <a:solidFill>
                  <a:schemeClr val="bg1"/>
                </a:solidFill>
              </a:rPr>
              <a:t>Pokrycie całego obszaru zasięgiem sieci </a:t>
            </a:r>
            <a:r>
              <a:rPr lang="pl-PL" dirty="0" err="1">
                <a:solidFill>
                  <a:schemeClr val="bg1"/>
                </a:solidFill>
              </a:rPr>
              <a:t>WiFi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Umożliwienie korzystania z sieci założonej liczbie klientów (ewentualna konfiguracja max </a:t>
            </a:r>
            <a:r>
              <a:rPr lang="pl-PL" dirty="0" err="1">
                <a:solidFill>
                  <a:schemeClr val="bg1"/>
                </a:solidFill>
              </a:rPr>
              <a:t>station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count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253</Words>
  <Application>Microsoft Office PowerPoint</Application>
  <PresentationFormat>Panoramiczny</PresentationFormat>
  <Paragraphs>49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MikroTik CAPsMAN  dobry pomysł na firmowe WiFi</vt:lpstr>
      <vt:lpstr>Kilka słów o mnie</vt:lpstr>
      <vt:lpstr>Dlaczego akurat CAPsMAN? (+)</vt:lpstr>
      <vt:lpstr>Dlaczego akurat CAPsMAN? (-)</vt:lpstr>
      <vt:lpstr>Mój typowy stack hardware - CAPsMAN</vt:lpstr>
      <vt:lpstr>Mój typowy stack hardware CRS328-24P-4S+RM</vt:lpstr>
      <vt:lpstr>Mój typowy stack hardware - CAPy</vt:lpstr>
      <vt:lpstr>Mój NIEtypowy stack hardware - CAPy</vt:lpstr>
      <vt:lpstr>Założenia sieci</vt:lpstr>
      <vt:lpstr>Od czego zaczynam budowę sieci wifi opartej o CAPsMAN?</vt:lpstr>
      <vt:lpstr>Local forwarding VS CAPsMAN Forwarding</vt:lpstr>
      <vt:lpstr>Plan VLAN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MikroTik CAPsMAN  dobry pomysł na firmowe WiFi</dc:title>
  <dc:creator>Damian Mac</dc:creator>
  <cp:lastModifiedBy>Damian Mac</cp:lastModifiedBy>
  <cp:revision>4</cp:revision>
  <dcterms:created xsi:type="dcterms:W3CDTF">2021-09-30T11:25:55Z</dcterms:created>
  <dcterms:modified xsi:type="dcterms:W3CDTF">2021-10-01T10:39:23Z</dcterms:modified>
</cp:coreProperties>
</file>